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25AD-A448-4769-8BEF-29E8AC7A2876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AA38-0A74-428C-B64E-E82FA24277F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الفصل الثالث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المحاضرة الاولى </a:t>
            </a:r>
            <a:endParaRPr lang="ar-SA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8" y="188640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843808" y="5445224"/>
            <a:ext cx="334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Na(s) + NH3  Na+NH3) + e-(NH3)</a:t>
            </a:r>
            <a:endParaRPr lang="ar-SA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31640" y="0"/>
            <a:ext cx="7812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استخلاص معادن المجموعة الاولى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IA</a:t>
            </a: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تعتبر عناصر المجموعة الاولى من اقوى العوامل المختزلة المعروفة و بالتالي فهي لا تستخلص عن طريق اختزال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اكاسيدها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, ومن افضل طرق استخلاصها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 التحليل الكهربائي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لهاليداتها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عند درجات الحرارة العالية </a:t>
            </a: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2136339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u="sng" dirty="0">
                <a:solidFill>
                  <a:srgbClr val="FF0000"/>
                </a:solidFill>
              </a:rPr>
              <a:t>لا تحضر بالتحليل الكهربي لمحاليل مركباتها وذلك لتفاعلها الشديد مع </a:t>
            </a:r>
            <a:r>
              <a:rPr lang="ar-SA" sz="2800" u="sng" dirty="0" err="1">
                <a:solidFill>
                  <a:srgbClr val="FF0000"/>
                </a:solidFill>
              </a:rPr>
              <a:t>الماء </a:t>
            </a:r>
            <a:r>
              <a:rPr lang="ar-SA" sz="2800" dirty="0" err="1"/>
              <a:t>.</a:t>
            </a:r>
            <a:r>
              <a:rPr lang="ar-SA" sz="2800" dirty="0"/>
              <a:t> </a:t>
            </a:r>
            <a:endParaRPr lang="ar-SA" sz="2800" dirty="0" smtClean="0"/>
          </a:p>
          <a:p>
            <a:r>
              <a:rPr lang="ar-SA" sz="2800" b="1" u="sng" dirty="0" smtClean="0">
                <a:solidFill>
                  <a:srgbClr val="92D050"/>
                </a:solidFill>
              </a:rPr>
              <a:t>طريقة </a:t>
            </a:r>
            <a:r>
              <a:rPr lang="ar-SA" sz="2800" b="1" u="sng" dirty="0" err="1">
                <a:solidFill>
                  <a:srgbClr val="92D050"/>
                </a:solidFill>
              </a:rPr>
              <a:t>ديفى</a:t>
            </a:r>
            <a:r>
              <a:rPr lang="ar-SA" sz="2800" b="1" u="sng" dirty="0">
                <a:solidFill>
                  <a:srgbClr val="92D050"/>
                </a:solidFill>
              </a:rPr>
              <a:t> </a:t>
            </a:r>
            <a:r>
              <a:rPr lang="ar-SA" sz="2800" b="1" dirty="0"/>
              <a:t>:- التحليل الكهربي </a:t>
            </a:r>
            <a:r>
              <a:rPr lang="ar-SA" sz="2800" b="1" dirty="0" smtClean="0"/>
              <a:t>لمنصهر </a:t>
            </a:r>
            <a:r>
              <a:rPr lang="ar-SA" sz="2800" b="1" dirty="0" err="1"/>
              <a:t>هاليدات</a:t>
            </a:r>
            <a:r>
              <a:rPr lang="ar-SA" sz="2800" b="1" dirty="0"/>
              <a:t> العناصر القلوية فى وجود بعض المواد</a:t>
            </a:r>
          </a:p>
          <a:p>
            <a:r>
              <a:rPr lang="ar-SA" sz="2800" dirty="0">
                <a:solidFill>
                  <a:srgbClr val="FF0000"/>
                </a:solidFill>
              </a:rPr>
              <a:t>لخفض </a:t>
            </a:r>
            <a:r>
              <a:rPr lang="ar-SA" sz="2800" dirty="0" err="1">
                <a:solidFill>
                  <a:srgbClr val="FF0000"/>
                </a:solidFill>
              </a:rPr>
              <a:t>درجةالانصهار</a:t>
            </a:r>
            <a:r>
              <a:rPr lang="ar-SA" sz="2800" dirty="0">
                <a:solidFill>
                  <a:srgbClr val="FF0000"/>
                </a:solidFill>
              </a:rPr>
              <a:t> مثل </a:t>
            </a:r>
            <a:r>
              <a:rPr lang="en-US" sz="2800" dirty="0">
                <a:solidFill>
                  <a:srgbClr val="FF0000"/>
                </a:solidFill>
              </a:rPr>
              <a:t>CaCl2 ، </a:t>
            </a:r>
            <a:r>
              <a:rPr lang="en-US" sz="2800" dirty="0" smtClean="0">
                <a:solidFill>
                  <a:srgbClr val="FF0000"/>
                </a:solidFill>
              </a:rPr>
              <a:t>Na2CO3</a:t>
            </a:r>
            <a:endParaRPr lang="ar-SA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ar-SA" sz="2800" dirty="0">
                <a:solidFill>
                  <a:srgbClr val="FF0000"/>
                </a:solidFill>
              </a:rPr>
              <a:t>• يصاحب انحلال </a:t>
            </a:r>
            <a:r>
              <a:rPr lang="ar-SA" sz="2800" dirty="0" err="1">
                <a:solidFill>
                  <a:srgbClr val="FF0000"/>
                </a:solidFill>
              </a:rPr>
              <a:t>نترات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r>
              <a:rPr lang="ar-SA" sz="2800" dirty="0" err="1">
                <a:solidFill>
                  <a:srgbClr val="FF0000"/>
                </a:solidFill>
              </a:rPr>
              <a:t>البوتاسيوم</a:t>
            </a:r>
            <a:r>
              <a:rPr lang="ar-SA" sz="2800" dirty="0">
                <a:solidFill>
                  <a:srgbClr val="FF0000"/>
                </a:solidFill>
              </a:rPr>
              <a:t> انفجار شديد لذلك تستخدم فى صناعة البارود</a:t>
            </a:r>
          </a:p>
          <a:p>
            <a:r>
              <a:rPr lang="ar-SA" sz="2800" dirty="0">
                <a:solidFill>
                  <a:srgbClr val="FF0000"/>
                </a:solidFill>
              </a:rPr>
              <a:t>• لا يستخدم </a:t>
            </a:r>
            <a:r>
              <a:rPr lang="ar-SA" sz="2800" dirty="0" err="1">
                <a:solidFill>
                  <a:srgbClr val="FF0000"/>
                </a:solidFill>
              </a:rPr>
              <a:t>نترات</a:t>
            </a:r>
            <a:r>
              <a:rPr lang="ar-SA" sz="2800" dirty="0">
                <a:solidFill>
                  <a:srgbClr val="FF0000"/>
                </a:solidFill>
              </a:rPr>
              <a:t> الصوديوم فى صناعة البارود لأنها مادة متميعة؛ تمتص الرطوبة من </a:t>
            </a:r>
            <a:r>
              <a:rPr lang="ar-SA" sz="2800" dirty="0" err="1">
                <a:solidFill>
                  <a:srgbClr val="FF0000"/>
                </a:solidFill>
              </a:rPr>
              <a:t>الجو .</a:t>
            </a:r>
            <a:r>
              <a:rPr lang="ar-SA" sz="2800" dirty="0">
                <a:solidFill>
                  <a:srgbClr val="FF0000"/>
                </a:solidFill>
              </a:rPr>
              <a:t> استخلاص فلزات </a:t>
            </a:r>
            <a:r>
              <a:rPr lang="ar-SA" sz="2800" dirty="0" err="1">
                <a:solidFill>
                  <a:srgbClr val="FF0000"/>
                </a:solidFill>
              </a:rPr>
              <a:t>الأقلاء</a:t>
            </a:r>
            <a:r>
              <a:rPr lang="ar-SA" sz="2800" dirty="0">
                <a:solidFill>
                  <a:srgbClr val="FF0000"/>
                </a:solidFill>
              </a:rPr>
              <a:t> من خاماتها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العناصر القلوية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7250"/>
            <a:ext cx="874846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343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425" y="1340768"/>
            <a:ext cx="6124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92896"/>
            <a:ext cx="8315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8696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6300"/>
            <a:ext cx="87484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52500"/>
            <a:ext cx="86764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819472"/>
            <a:ext cx="89725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332656"/>
            <a:ext cx="9058275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121</Words>
  <Application>Microsoft Office PowerPoint</Application>
  <PresentationFormat>عرض على الشاشة (3:4)‏</PresentationFormat>
  <Paragraphs>13</Paragraphs>
  <Slides>11</Slides>
  <Notes>0</Notes>
  <HiddenSlides>0</HiddenSlides>
  <MMClips>10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الفصل الثالث</vt:lpstr>
      <vt:lpstr>العناصر القلوية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Company>فراس الصعيو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الاولى</dc:title>
  <dc:creator>MICRO</dc:creator>
  <cp:lastModifiedBy>MICRO</cp:lastModifiedBy>
  <cp:revision>3</cp:revision>
  <dcterms:created xsi:type="dcterms:W3CDTF">2020-03-22T14:23:42Z</dcterms:created>
  <dcterms:modified xsi:type="dcterms:W3CDTF">2020-04-12T10:40:41Z</dcterms:modified>
</cp:coreProperties>
</file>